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13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2872027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медицини</a:t>
            </a:r>
            <a:r>
              <a:rPr sz="5400" dirty="0"/>
              <a:t/>
            </a:r>
            <a:br>
              <a:rPr sz="5400" dirty="0"/>
            </a:br>
            <a:r>
              <a:rPr sz="5400" dirty="0"/>
              <a:t/>
            </a:r>
            <a:br>
              <a:rPr sz="5400" dirty="0"/>
            </a:b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Вікові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аспекти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фармакотерапії</a:t>
            </a:r>
            <a:endParaRPr lang="uk-UA" sz="40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9733" y="4365001"/>
            <a:ext cx="2833687" cy="201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2184400"/>
            <a:ext cx="7970748" cy="4465782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Розуміти основні вимоги та особливості призначення фармакотерапії пацієнтам різних вікових категорій, а також жінкам в особливих станах – під час вагітності та лактації. Вміти визначити оптимальну дозу, кількість ЛЗ та спосіб їх введення з урахуванням вікових особливостей та супутньої патології.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4785" y="161105"/>
            <a:ext cx="2619375" cy="1743075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19" y="304800"/>
            <a:ext cx="8173948" cy="5892799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spcBef>
                <a:spcPts val="479"/>
              </a:spcBef>
              <a:buClr>
                <a:srgbClr val="873624"/>
              </a:buClr>
            </a:pP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курсу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Вікові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аспекти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фармакотерапії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передбачає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основ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фармакотерапії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основними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розділами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внутрішньої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кардіологія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пульмонологія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гастроентерологія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.);</a:t>
            </a:r>
          </a:p>
          <a:p>
            <a:pPr>
              <a:spcBef>
                <a:spcPts val="479"/>
              </a:spcBef>
              <a:buClr>
                <a:srgbClr val="873624"/>
              </a:buClr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оволодіння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достатнім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обсягом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теоретичних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навичок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максимально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раціональної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медикаментозної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терапії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хворого з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урахуванням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вікових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характеристик; 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479"/>
              </a:spcBef>
              <a:buClr>
                <a:srgbClr val="873624"/>
              </a:buClr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здійснення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вибору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найефективніших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найбезпечніших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лікарських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засобів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комбінацій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урахуванням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індивідуальних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особливостей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endParaRPr lang="uk-UA" sz="32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2506133"/>
            <a:ext cx="8466667" cy="3420534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250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112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1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1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1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Вікові</a:t>
            </a:r>
            <a:r>
              <a:rPr lang="ru-RU" sz="1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аспекти</a:t>
            </a:r>
            <a:r>
              <a:rPr lang="ru-RU" sz="1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фармакотерапії</a:t>
            </a:r>
            <a:r>
              <a:rPr lang="ru-RU" sz="1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1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передбачає</a:t>
            </a:r>
            <a:r>
              <a:rPr lang="ru-RU" sz="1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вміння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складати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план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фармакотерапії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основних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клініці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внутрішньої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згідно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сучасних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рекомендацій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протоколів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надання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медичної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відповідають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засадам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доказової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залежно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віку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пацієнта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ступеня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важкості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хвороби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стадії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фази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варіанту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перебігу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наявності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ускладнень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супутніх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11200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uk-UA" sz="112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112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7779" y="135995"/>
            <a:ext cx="2619375" cy="17430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:p15="http://schemas.microsoft.com/office/powerpoint/2012/main" xmlns="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1372</TotalTime>
  <Words>171</Words>
  <Application>Microsoft Office PowerPoint</Application>
  <PresentationFormat>Экран (4:3)</PresentationFormat>
  <Paragraphs>10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Вікові аспекти фармакотерапії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39</cp:revision>
  <dcterms:created xsi:type="dcterms:W3CDTF">2012-11-28T20:51:53Z</dcterms:created>
  <dcterms:modified xsi:type="dcterms:W3CDTF">2024-04-15T08:19:17Z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